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ΜΕΤΡΑ ΣΤΗ ΔΙΟΙΚΗΣΗ ΚΑΙ ΤΗΝ ΟΙΚΟΝΟΜΙΑ – Η ΔΟΛΟΦΟΝΙΑ ΤΟΥ ΚΑΠΟΔΙΣΤΡΙΑ</a:t>
            </a:r>
            <a:endParaRPr lang="el-GR" sz="3600" b="1" dirty="0"/>
          </a:p>
        </p:txBody>
      </p:sp>
      <p:pic>
        <p:nvPicPr>
          <p:cNvPr id="5" name="4 - Θέση περιεχομένου" descr="dolofoni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13686"/>
          <a:stretch>
            <a:fillRect/>
          </a:stretch>
        </p:blipFill>
        <p:spPr>
          <a:xfrm>
            <a:off x="4427984" y="1340768"/>
            <a:ext cx="4716016" cy="2952328"/>
          </a:xfrm>
        </p:spPr>
      </p:pic>
      <p:pic>
        <p:nvPicPr>
          <p:cNvPr id="6" name="5 - Θέση περιεχομένου" descr="dolofonia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12497"/>
          <a:stretch>
            <a:fillRect/>
          </a:stretch>
        </p:blipFill>
        <p:spPr>
          <a:xfrm>
            <a:off x="4427984" y="4365105"/>
            <a:ext cx="4716016" cy="2492896"/>
          </a:xfrm>
        </p:spPr>
      </p:pic>
      <p:pic>
        <p:nvPicPr>
          <p:cNvPr id="7" name="6 - Εικόνα" descr="foink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18546"/>
            <a:ext cx="4283968" cy="55394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Προβολή στην οθόνη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Θέμα του Office</vt:lpstr>
      <vt:lpstr>ΜΕΤΡΑ ΣΤΗ ΔΙΟΙΚΗΣΗ ΚΑΙ ΤΗΝ ΟΙΚΟΝΟΜΙΑ – Η ΔΟΛΟΦΟΝΙΑ ΤΟΥ ΚΑΠΟΔΙΣΤΡΙΑ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ΜΕΤΡΑ ΣΤΗ ΔΙΟΙΚΗΣΗ ΚΑΙ ΤΗΝ ΟΙΚΟΝΟΜΙΑ – Η ΔΟΛΟΦΟΝΙΑ ΤΟΥ ΚΑΠΟΔΙΣΤΡΙΑ</dc:title>
  <dc:creator>USER</dc:creator>
  <cp:lastModifiedBy>USER</cp:lastModifiedBy>
  <cp:revision>1</cp:revision>
  <dcterms:created xsi:type="dcterms:W3CDTF">2024-02-25T07:49:30Z</dcterms:created>
  <dcterms:modified xsi:type="dcterms:W3CDTF">2024-02-25T07:54:55Z</dcterms:modified>
</cp:coreProperties>
</file>